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5143500" cx="9144000"/>
  <p:notesSz cx="6858000" cy="9144000"/>
  <p:embeddedFontLst>
    <p:embeddedFont>
      <p:font typeface="Oswald Regular"/>
      <p:regular r:id="rId7"/>
      <p:bold r:id="rId8"/>
    </p:embeddedFont>
    <p:embeddedFont>
      <p:font typeface="Nunito"/>
      <p:regular r:id="rId9"/>
      <p:bold r:id="rId10"/>
      <p:italic r:id="rId11"/>
      <p:boldItalic r:id="rId12"/>
    </p:embeddedFont>
    <p:embeddedFont>
      <p:font typeface="Oswald"/>
      <p:regular r:id="rId13"/>
      <p:bold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Nunito-italic.fntdata"/><Relationship Id="rId10" Type="http://schemas.openxmlformats.org/officeDocument/2006/relationships/font" Target="fonts/Nunito-bold.fntdata"/><Relationship Id="rId13" Type="http://schemas.openxmlformats.org/officeDocument/2006/relationships/font" Target="fonts/Oswald-regular.fntdata"/><Relationship Id="rId12" Type="http://schemas.openxmlformats.org/officeDocument/2006/relationships/font" Target="fonts/Nuni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Nunito-regular.fntdata"/><Relationship Id="rId14" Type="http://schemas.openxmlformats.org/officeDocument/2006/relationships/font" Target="fonts/Oswa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OswaldRegular-regular.fntdata"/><Relationship Id="rId8" Type="http://schemas.openxmlformats.org/officeDocument/2006/relationships/font" Target="fonts/OswaldRegular-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24250" y="0"/>
            <a:ext cx="2862900" cy="5143500"/>
          </a:xfrm>
          <a:prstGeom prst="rect">
            <a:avLst/>
          </a:prstGeom>
          <a:solidFill>
            <a:srgbClr val="EFEFE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nvSpPr>
        <p:spPr>
          <a:xfrm>
            <a:off x="128600" y="133950"/>
            <a:ext cx="17385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latin typeface="Nunito"/>
                <a:ea typeface="Nunito"/>
                <a:cs typeface="Nunito"/>
                <a:sym typeface="Nunito"/>
              </a:rPr>
              <a:t>Project Name</a:t>
            </a:r>
            <a:endParaRPr b="1" sz="1000">
              <a:latin typeface="Nunito"/>
              <a:ea typeface="Nunito"/>
              <a:cs typeface="Nunito"/>
              <a:sym typeface="Nunito"/>
            </a:endParaRPr>
          </a:p>
          <a:p>
            <a:pPr indent="0" lvl="0" marL="0" rtl="0" algn="l">
              <a:spcBef>
                <a:spcPts val="0"/>
              </a:spcBef>
              <a:spcAft>
                <a:spcPts val="0"/>
              </a:spcAft>
              <a:buNone/>
            </a:pPr>
            <a:r>
              <a:rPr lang="en" sz="1000">
                <a:latin typeface="Nunito"/>
                <a:ea typeface="Nunito"/>
                <a:cs typeface="Nunito"/>
                <a:sym typeface="Nunito"/>
              </a:rPr>
              <a:t>User Persona</a:t>
            </a:r>
            <a:endParaRPr sz="1000">
              <a:latin typeface="Nunito"/>
              <a:ea typeface="Nunito"/>
              <a:cs typeface="Nunito"/>
              <a:sym typeface="Nunito"/>
            </a:endParaRPr>
          </a:p>
        </p:txBody>
      </p:sp>
      <p:sp>
        <p:nvSpPr>
          <p:cNvPr id="56" name="Google Shape;56;p13"/>
          <p:cNvSpPr txBox="1"/>
          <p:nvPr/>
        </p:nvSpPr>
        <p:spPr>
          <a:xfrm>
            <a:off x="128600" y="3029300"/>
            <a:ext cx="2614500" cy="184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Oswald Regular"/>
                <a:ea typeface="Oswald Regular"/>
                <a:cs typeface="Oswald Regular"/>
                <a:sym typeface="Oswald Regular"/>
              </a:rPr>
              <a:t>Persona Name</a:t>
            </a:r>
            <a:endParaRPr sz="1800">
              <a:latin typeface="Oswald Regular"/>
              <a:ea typeface="Oswald Regular"/>
              <a:cs typeface="Oswald Regular"/>
              <a:sym typeface="Oswald Regular"/>
            </a:endParaRPr>
          </a:p>
          <a:p>
            <a:pPr indent="0" lvl="0" marL="0" rtl="0" algn="ctr">
              <a:spcBef>
                <a:spcPts val="0"/>
              </a:spcBef>
              <a:spcAft>
                <a:spcPts val="0"/>
              </a:spcAft>
              <a:buNone/>
            </a:pPr>
            <a:r>
              <a:t/>
            </a:r>
            <a:endParaRPr sz="1800">
              <a:latin typeface="Oswald Regular"/>
              <a:ea typeface="Oswald Regular"/>
              <a:cs typeface="Oswald Regular"/>
              <a:sym typeface="Oswald Regular"/>
            </a:endParaRPr>
          </a:p>
          <a:p>
            <a:pPr indent="0" lvl="0" marL="0" rtl="0" algn="ctr">
              <a:spcBef>
                <a:spcPts val="0"/>
              </a:spcBef>
              <a:spcAft>
                <a:spcPts val="0"/>
              </a:spcAft>
              <a:buNone/>
            </a:pPr>
            <a:r>
              <a:rPr lang="en" sz="1800">
                <a:latin typeface="Oswald Regular"/>
                <a:ea typeface="Oswald Regular"/>
                <a:cs typeface="Oswald Regular"/>
                <a:sym typeface="Oswald Regular"/>
              </a:rPr>
              <a:t>Job Title</a:t>
            </a:r>
            <a:endParaRPr sz="1800">
              <a:latin typeface="Oswald Regular"/>
              <a:ea typeface="Oswald Regular"/>
              <a:cs typeface="Oswald Regular"/>
              <a:sym typeface="Oswald Regular"/>
            </a:endParaRPr>
          </a:p>
          <a:p>
            <a:pPr indent="0" lvl="0" marL="0" rtl="0" algn="ctr">
              <a:spcBef>
                <a:spcPts val="0"/>
              </a:spcBef>
              <a:spcAft>
                <a:spcPts val="0"/>
              </a:spcAft>
              <a:buNone/>
            </a:pPr>
            <a:r>
              <a:t/>
            </a:r>
            <a:endParaRPr sz="1800">
              <a:latin typeface="Oswald Regular"/>
              <a:ea typeface="Oswald Regular"/>
              <a:cs typeface="Oswald Regular"/>
              <a:sym typeface="Oswald Regular"/>
            </a:endParaRPr>
          </a:p>
          <a:p>
            <a:pPr indent="0" lvl="0" marL="0" rtl="0" algn="ctr">
              <a:spcBef>
                <a:spcPts val="0"/>
              </a:spcBef>
              <a:spcAft>
                <a:spcPts val="0"/>
              </a:spcAft>
              <a:buNone/>
            </a:pPr>
            <a:r>
              <a:rPr lang="en" sz="1800">
                <a:latin typeface="Oswald Regular"/>
                <a:ea typeface="Oswald Regular"/>
                <a:cs typeface="Oswald Regular"/>
                <a:sym typeface="Oswald Regular"/>
              </a:rPr>
              <a:t>Age</a:t>
            </a:r>
            <a:endParaRPr sz="1800">
              <a:latin typeface="Oswald Regular"/>
              <a:ea typeface="Oswald Regular"/>
              <a:cs typeface="Oswald Regular"/>
              <a:sym typeface="Oswald Regular"/>
            </a:endParaRPr>
          </a:p>
          <a:p>
            <a:pPr indent="0" lvl="0" marL="0" rtl="0" algn="ctr">
              <a:spcBef>
                <a:spcPts val="0"/>
              </a:spcBef>
              <a:spcAft>
                <a:spcPts val="0"/>
              </a:spcAft>
              <a:buNone/>
            </a:pPr>
            <a:r>
              <a:t/>
            </a:r>
            <a:endParaRPr sz="1800">
              <a:latin typeface="Oswald Regular"/>
              <a:ea typeface="Oswald Regular"/>
              <a:cs typeface="Oswald Regular"/>
              <a:sym typeface="Oswald Regular"/>
            </a:endParaRPr>
          </a:p>
        </p:txBody>
      </p:sp>
      <p:sp>
        <p:nvSpPr>
          <p:cNvPr id="57" name="Google Shape;57;p13"/>
          <p:cNvSpPr txBox="1"/>
          <p:nvPr/>
        </p:nvSpPr>
        <p:spPr>
          <a:xfrm>
            <a:off x="3105450" y="279000"/>
            <a:ext cx="56895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latin typeface="Oswald"/>
                <a:ea typeface="Oswald"/>
                <a:cs typeface="Oswald"/>
                <a:sym typeface="Oswald"/>
              </a:rPr>
              <a:t>DESCRIPTION</a:t>
            </a:r>
            <a:endParaRPr b="1" sz="1700">
              <a:latin typeface="Oswald"/>
              <a:ea typeface="Oswald"/>
              <a:cs typeface="Oswald"/>
              <a:sym typeface="Oswald"/>
            </a:endParaRPr>
          </a:p>
        </p:txBody>
      </p:sp>
      <p:sp>
        <p:nvSpPr>
          <p:cNvPr id="58" name="Google Shape;58;p13"/>
          <p:cNvSpPr txBox="1"/>
          <p:nvPr/>
        </p:nvSpPr>
        <p:spPr>
          <a:xfrm>
            <a:off x="3105450" y="664500"/>
            <a:ext cx="5568300" cy="1089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1100"/>
              </a:spcAft>
              <a:buNone/>
            </a:pPr>
            <a:r>
              <a:rPr lang="en" sz="1050">
                <a:solidFill>
                  <a:schemeClr val="dk1"/>
                </a:solidFill>
                <a:highlight>
                  <a:srgbClr val="FFFFFF"/>
                </a:highlight>
              </a:rPr>
              <a:t>Lorem ipsum dolor sit amet, consectetur adipiscing elit. Vivamus eros nisi, suscipit at molestie et, faucibus sit amet lectus. Mauris quam nisl, lobortis nec vestibulum vel, aliquam vel sem. Fusce efficitur lectus a lacus fringilla ornare. Proin tristique, purus a rhoncus euismod, neque metus dictum ex, dapibus lacinia elit est non dolor. Interdum et malesuada fames ac ante ipsum primis in faucibus.</a:t>
            </a:r>
            <a:endParaRPr/>
          </a:p>
        </p:txBody>
      </p:sp>
      <p:sp>
        <p:nvSpPr>
          <p:cNvPr id="59" name="Google Shape;59;p13"/>
          <p:cNvSpPr txBox="1"/>
          <p:nvPr/>
        </p:nvSpPr>
        <p:spPr>
          <a:xfrm>
            <a:off x="3105450" y="1792350"/>
            <a:ext cx="5689500" cy="76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 sz="1700">
                <a:solidFill>
                  <a:schemeClr val="dk1"/>
                </a:solidFill>
                <a:latin typeface="Oswald"/>
                <a:ea typeface="Oswald"/>
                <a:cs typeface="Oswald"/>
                <a:sym typeface="Oswald"/>
              </a:rPr>
              <a:t>DESCRIPTION</a:t>
            </a:r>
            <a:endParaRPr b="1" sz="1700">
              <a:solidFill>
                <a:schemeClr val="dk1"/>
              </a:solidFill>
              <a:latin typeface="Oswald"/>
              <a:ea typeface="Oswald"/>
              <a:cs typeface="Oswald"/>
              <a:sym typeface="Oswald"/>
            </a:endParaRPr>
          </a:p>
          <a:p>
            <a:pPr indent="0" lvl="0" marL="0" rtl="0" algn="l">
              <a:spcBef>
                <a:spcPts val="0"/>
              </a:spcBef>
              <a:spcAft>
                <a:spcPts val="0"/>
              </a:spcAft>
              <a:buNone/>
            </a:pPr>
            <a:r>
              <a:t/>
            </a:r>
            <a:endParaRPr b="1" sz="1800">
              <a:latin typeface="Oswald"/>
              <a:ea typeface="Oswald"/>
              <a:cs typeface="Oswald"/>
              <a:sym typeface="Oswald"/>
            </a:endParaRPr>
          </a:p>
        </p:txBody>
      </p:sp>
      <p:sp>
        <p:nvSpPr>
          <p:cNvPr id="60" name="Google Shape;60;p13"/>
          <p:cNvSpPr txBox="1"/>
          <p:nvPr/>
        </p:nvSpPr>
        <p:spPr>
          <a:xfrm>
            <a:off x="3105450" y="2177850"/>
            <a:ext cx="5568300" cy="1089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1100"/>
              </a:spcAft>
              <a:buNone/>
            </a:pPr>
            <a:r>
              <a:rPr lang="en" sz="1050">
                <a:solidFill>
                  <a:schemeClr val="dk1"/>
                </a:solidFill>
                <a:highlight>
                  <a:srgbClr val="FFFFFF"/>
                </a:highlight>
              </a:rPr>
              <a:t>Lorem ipsum dolor sit amet, consectetur adipiscing elit. Vivamus eros nisi, suscipit at molestie et, faucibus sit amet lectus. Mauris quam nisl, lobortis nec vestibulum vel, aliquam vel sem. Fusce efficitur lectus a lacus fringilla ornare. Proin tristique, purus a rhoncus euismod, neque metus dictum ex, dapibus lacinia elit est non dolor. Interdum et malesuada fames ac ante ipsum primis in faucibus.</a:t>
            </a:r>
            <a:endParaRPr/>
          </a:p>
        </p:txBody>
      </p:sp>
      <p:sp>
        <p:nvSpPr>
          <p:cNvPr id="61" name="Google Shape;61;p13"/>
          <p:cNvSpPr txBox="1"/>
          <p:nvPr/>
        </p:nvSpPr>
        <p:spPr>
          <a:xfrm>
            <a:off x="3105450" y="3405775"/>
            <a:ext cx="5689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latin typeface="Oswald"/>
                <a:ea typeface="Oswald"/>
                <a:cs typeface="Oswald"/>
                <a:sym typeface="Oswald"/>
              </a:rPr>
              <a:t>GOALS/NEEDS</a:t>
            </a:r>
            <a:endParaRPr b="1" sz="1800">
              <a:latin typeface="Oswald"/>
              <a:ea typeface="Oswald"/>
              <a:cs typeface="Oswald"/>
              <a:sym typeface="Oswald"/>
            </a:endParaRPr>
          </a:p>
        </p:txBody>
      </p:sp>
      <p:sp>
        <p:nvSpPr>
          <p:cNvPr id="62" name="Google Shape;62;p13"/>
          <p:cNvSpPr txBox="1"/>
          <p:nvPr/>
        </p:nvSpPr>
        <p:spPr>
          <a:xfrm>
            <a:off x="3105450" y="3791275"/>
            <a:ext cx="5568300" cy="1089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1100"/>
              </a:spcAft>
              <a:buNone/>
            </a:pPr>
            <a:r>
              <a:rPr lang="en" sz="1050">
                <a:solidFill>
                  <a:schemeClr val="dk1"/>
                </a:solidFill>
                <a:highlight>
                  <a:srgbClr val="FFFFFF"/>
                </a:highlight>
              </a:rPr>
              <a:t>Lorem ipsum dolor sit amet, consectetur adipiscing elit. Vivamus eros nisi, suscipit at molestie et, faucibus sit amet lectus. Mauris quam nisl, lobortis nec vestibulum vel, aliquam vel sem. Fusce efficitur lectus a lacus fringilla ornare. Proin tristique, purus a rhoncus euismod, neque metus dictum ex, dapibus lacinia elit est non dolor. Interdum et malesuada fames ac ante ipsum primis in faucibus.</a:t>
            </a:r>
            <a:endParaRPr/>
          </a:p>
        </p:txBody>
      </p:sp>
      <p:pic>
        <p:nvPicPr>
          <p:cNvPr id="63" name="Google Shape;63;p13"/>
          <p:cNvPicPr preferRelativeResize="0"/>
          <p:nvPr/>
        </p:nvPicPr>
        <p:blipFill rotWithShape="1">
          <a:blip r:embed="rId3">
            <a:alphaModFix/>
          </a:blip>
          <a:srcRect b="0" l="15817" r="20427" t="0"/>
          <a:stretch/>
        </p:blipFill>
        <p:spPr>
          <a:xfrm>
            <a:off x="498350" y="1006850"/>
            <a:ext cx="1817700" cy="1905000"/>
          </a:xfrm>
          <a:prstGeom prst="ellipse">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